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681" r:id="rId5"/>
    <p:sldId id="895" r:id="rId6"/>
    <p:sldId id="896" r:id="rId7"/>
    <p:sldId id="899" r:id="rId8"/>
    <p:sldId id="916" r:id="rId9"/>
    <p:sldId id="923" r:id="rId10"/>
    <p:sldId id="926" r:id="rId11"/>
    <p:sldId id="900" r:id="rId12"/>
    <p:sldId id="928" r:id="rId13"/>
    <p:sldId id="929" r:id="rId14"/>
    <p:sldId id="942" r:id="rId15"/>
    <p:sldId id="952" r:id="rId16"/>
    <p:sldId id="904" r:id="rId17"/>
    <p:sldId id="945" r:id="rId18"/>
    <p:sldId id="953" r:id="rId19"/>
    <p:sldId id="947" r:id="rId20"/>
    <p:sldId id="919" r:id="rId21"/>
    <p:sldId id="920" r:id="rId22"/>
    <p:sldId id="949" r:id="rId23"/>
    <p:sldId id="951" r:id="rId24"/>
    <p:sldId id="950" r:id="rId25"/>
    <p:sldId id="948" r:id="rId26"/>
    <p:sldId id="918" r:id="rId27"/>
    <p:sldId id="917" r:id="rId28"/>
    <p:sldId id="914" r:id="rId29"/>
    <p:sldId id="902" r:id="rId30"/>
    <p:sldId id="903" r:id="rId31"/>
    <p:sldId id="905" r:id="rId32"/>
    <p:sldId id="906" r:id="rId33"/>
    <p:sldId id="909" r:id="rId34"/>
    <p:sldId id="907" r:id="rId35"/>
    <p:sldId id="910" r:id="rId36"/>
    <p:sldId id="912" r:id="rId37"/>
    <p:sldId id="913" r:id="rId38"/>
    <p:sldId id="924" r:id="rId39"/>
    <p:sldId id="915" r:id="rId40"/>
    <p:sldId id="922" r:id="rId41"/>
    <p:sldId id="921" r:id="rId42"/>
    <p:sldId id="925" r:id="rId4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895"/>
            <p14:sldId id="896"/>
            <p14:sldId id="899"/>
            <p14:sldId id="916"/>
            <p14:sldId id="923"/>
            <p14:sldId id="926"/>
            <p14:sldId id="900"/>
            <p14:sldId id="928"/>
            <p14:sldId id="929"/>
            <p14:sldId id="942"/>
            <p14:sldId id="952"/>
            <p14:sldId id="904"/>
            <p14:sldId id="945"/>
            <p14:sldId id="953"/>
            <p14:sldId id="947"/>
            <p14:sldId id="919"/>
            <p14:sldId id="920"/>
            <p14:sldId id="949"/>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CF6"/>
    <a:srgbClr val="0000FF"/>
    <a:srgbClr val="100003"/>
    <a:srgbClr val="327B9B"/>
    <a:srgbClr val="201F32"/>
    <a:srgbClr val="194A57"/>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9" autoAdjust="0"/>
    <p:restoredTop sz="77224" autoAdjust="0"/>
  </p:normalViewPr>
  <p:slideViewPr>
    <p:cSldViewPr snapToGrid="0">
      <p:cViewPr varScale="1">
        <p:scale>
          <a:sx n="85" d="100"/>
          <a:sy n="85" d="100"/>
        </p:scale>
        <p:origin x="948" y="11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07/10/2025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07/10/2025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214063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3345770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38</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07/10/2025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07/10/2025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07/10/2025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07/10/2025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07/10/2025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07/10/2025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07/10/2025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07/10/2025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07/10/2025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07/10/2025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07/10/2025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07/10/2025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jpe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jpe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299360" y="4558102"/>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914841" y="1951378"/>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20814" y="5191834"/>
            <a:ext cx="4925795" cy="584775"/>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p:txBody>
      </p:sp>
      <p:pic>
        <p:nvPicPr>
          <p:cNvPr id="1026" name="Picture 2">
            <a:extLst>
              <a:ext uri="{FF2B5EF4-FFF2-40B4-BE49-F238E27FC236}">
                <a16:creationId xmlns:a16="http://schemas.microsoft.com/office/drawing/2014/main" id="{A4020430-4097-F304-055A-CEB87572D3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7153" y="5368172"/>
            <a:ext cx="3603129" cy="64188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82B3BDB-D76D-A4D7-D57D-43053D66F9A5}"/>
              </a:ext>
            </a:extLst>
          </p:cNvPr>
          <p:cNvPicPr>
            <a:picLocks noChangeAspect="1"/>
          </p:cNvPicPr>
          <p:nvPr/>
        </p:nvPicPr>
        <p:blipFill>
          <a:blip r:embed="rId7"/>
          <a:stretch>
            <a:fillRect/>
          </a:stretch>
        </p:blipFill>
        <p:spPr>
          <a:xfrm>
            <a:off x="10506328" y="4227364"/>
            <a:ext cx="1423434" cy="895386"/>
          </a:xfrm>
          <a:prstGeom prst="rect">
            <a:avLst/>
          </a:prstGeom>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0291" y="-240055"/>
            <a:ext cx="5362805" cy="536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9153A5E-9AA2-2C92-3CD5-E5991812C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1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3" name="Picture 2">
            <a:extLst>
              <a:ext uri="{FF2B5EF4-FFF2-40B4-BE49-F238E27FC236}">
                <a16:creationId xmlns:a16="http://schemas.microsoft.com/office/drawing/2014/main" id="{B682F59F-CE87-E333-AC3D-F4CADAD49B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65790"/>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23747"/>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E54A4C8-AE40-4108-2B57-812B352C2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5608" y="6448904"/>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pic>
        <p:nvPicPr>
          <p:cNvPr id="8" name="Picture 2">
            <a:extLst>
              <a:ext uri="{FF2B5EF4-FFF2-40B4-BE49-F238E27FC236}">
                <a16:creationId xmlns:a16="http://schemas.microsoft.com/office/drawing/2014/main" id="{FCEFE864-DAE0-EC3B-3989-4D9E988BA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08:00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19:00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8"/>
            <a:ext cx="4971270" cy="1099362"/>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F0BB6707-AE4F-0B31-328D-0691D1FBE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98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CF6"/>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8416A-765D-F982-06F1-A3DDE99D5AE2}"/>
              </a:ext>
            </a:extLst>
          </p:cNvPr>
          <p:cNvSpPr>
            <a:spLocks noGrp="1"/>
          </p:cNvSpPr>
          <p:nvPr>
            <p:ph type="title"/>
          </p:nvPr>
        </p:nvSpPr>
        <p:spPr/>
        <p:txBody>
          <a:bodyPr/>
          <a:lstStyle/>
          <a:p>
            <a:endParaRPr lang="fr-FR" dirty="0"/>
          </a:p>
        </p:txBody>
      </p:sp>
      <p:pic>
        <p:nvPicPr>
          <p:cNvPr id="5" name="Espace réservé du contenu 4" descr="Une image contenant sphère, peinture, globe, planète&#10;&#10;Le contenu généré par l’IA peut être incorrect.">
            <a:extLst>
              <a:ext uri="{FF2B5EF4-FFF2-40B4-BE49-F238E27FC236}">
                <a16:creationId xmlns:a16="http://schemas.microsoft.com/office/drawing/2014/main" id="{2D61BADB-6E62-9D66-FD1F-D3B140DCC881}"/>
              </a:ext>
            </a:extLst>
          </p:cNvPr>
          <p:cNvPicPr>
            <a:picLocks noGrp="1" noChangeAspect="1"/>
          </p:cNvPicPr>
          <p:nvPr>
            <p:ph idx="1"/>
          </p:nvPr>
        </p:nvPicPr>
        <p:blipFill>
          <a:blip r:embed="rId2"/>
          <a:stretch>
            <a:fillRect/>
          </a:stretch>
        </p:blipFill>
        <p:spPr>
          <a:xfrm>
            <a:off x="3383280" y="926211"/>
            <a:ext cx="5236464" cy="5236464"/>
          </a:xfrm>
        </p:spPr>
      </p:pic>
      <p:sp>
        <p:nvSpPr>
          <p:cNvPr id="6" name="Rectangle 5">
            <a:extLst>
              <a:ext uri="{FF2B5EF4-FFF2-40B4-BE49-F238E27FC236}">
                <a16:creationId xmlns:a16="http://schemas.microsoft.com/office/drawing/2014/main" id="{B5E1D94E-67C7-4F6F-4161-2719F46B7E98}"/>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7" name="TextBox 35">
            <a:extLst>
              <a:ext uri="{FF2B5EF4-FFF2-40B4-BE49-F238E27FC236}">
                <a16:creationId xmlns:a16="http://schemas.microsoft.com/office/drawing/2014/main" id="{A7B5B75A-27B8-A2AA-811D-F1FC4E7760CB}"/>
              </a:ext>
            </a:extLst>
          </p:cNvPr>
          <p:cNvSpPr txBox="1"/>
          <p:nvPr/>
        </p:nvSpPr>
        <p:spPr>
          <a:xfrm>
            <a:off x="-385036" y="6488668"/>
            <a:ext cx="4425963" cy="369332"/>
          </a:xfrm>
          <a:prstGeom prst="rect">
            <a:avLst/>
          </a:prstGeom>
          <a:solidFill>
            <a:srgbClr val="FEFCF6"/>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0C5F300C-520B-0238-E26C-A33139ED9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3" name="Picture 2">
            <a:extLst>
              <a:ext uri="{FF2B5EF4-FFF2-40B4-BE49-F238E27FC236}">
                <a16:creationId xmlns:a16="http://schemas.microsoft.com/office/drawing/2014/main" id="{2EBA5E59-DD73-265E-4A36-E26B76FCE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0923B9B-A5F7-388C-8DCB-D2AFCA357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5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65775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4"/>
          <a:stretch>
            <a:fillRect/>
          </a:stretch>
        </p:blipFill>
        <p:spPr>
          <a:xfrm>
            <a:off x="3807070" y="3189201"/>
            <a:ext cx="4052149" cy="2176438"/>
          </a:xfrm>
          <a:prstGeom prst="rect">
            <a:avLst/>
          </a:prstGeom>
        </p:spPr>
      </p:pic>
      <p:pic>
        <p:nvPicPr>
          <p:cNvPr id="7" name="Picture 2">
            <a:extLst>
              <a:ext uri="{FF2B5EF4-FFF2-40B4-BE49-F238E27FC236}">
                <a16:creationId xmlns:a16="http://schemas.microsoft.com/office/drawing/2014/main" id="{6DE746C7-80E7-B77F-CD59-A7BD2E447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7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https://github.com/SlimPlanet/SlimFaas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spTree>
    <p:extLst>
      <p:ext uri="{BB962C8B-B14F-4D97-AF65-F5344CB8AC3E}">
        <p14:creationId xmlns:p14="http://schemas.microsoft.com/office/powerpoint/2010/main" val="1946442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sp>
        <p:nvSpPr>
          <p:cNvPr id="4" name="ZoneTexte 3">
            <a:extLst>
              <a:ext uri="{FF2B5EF4-FFF2-40B4-BE49-F238E27FC236}">
                <a16:creationId xmlns:a16="http://schemas.microsoft.com/office/drawing/2014/main" id="{112440FF-7D7B-ADC0-1D27-C4C87DC351E7}"/>
              </a:ext>
            </a:extLst>
          </p:cNvPr>
          <p:cNvSpPr txBox="1"/>
          <p:nvPr/>
        </p:nvSpPr>
        <p:spPr>
          <a:xfrm>
            <a:off x="-499411" y="1832560"/>
            <a:ext cx="4413738" cy="2862322"/>
          </a:xfrm>
          <a:prstGeom prst="rect">
            <a:avLst/>
          </a:prstGeom>
          <a:noFill/>
        </p:spPr>
        <p:txBody>
          <a:bodyPr wrap="square" rtlCol="0">
            <a:spAutoFit/>
          </a:bodyPr>
          <a:lstStyle/>
          <a:p>
            <a:pPr algn="ctr"/>
            <a:r>
              <a:rPr lang="fr-FR" sz="6000" dirty="0" err="1">
                <a:solidFill>
                  <a:schemeClr val="accent6">
                    <a:lumMod val="75000"/>
                  </a:schemeClr>
                </a:solidFill>
              </a:rPr>
              <a:t>Before</a:t>
            </a:r>
            <a:r>
              <a:rPr lang="fr-FR" sz="6000" dirty="0">
                <a:solidFill>
                  <a:schemeClr val="accent6">
                    <a:lumMod val="75000"/>
                  </a:schemeClr>
                </a:solidFill>
              </a:rPr>
              <a:t> </a:t>
            </a:r>
            <a:r>
              <a:rPr lang="fr-FR" sz="6000" dirty="0" err="1">
                <a:solidFill>
                  <a:schemeClr val="accent6">
                    <a:lumMod val="75000"/>
                  </a:schemeClr>
                </a:solidFill>
              </a:rPr>
              <a:t>SlimFaas</a:t>
            </a:r>
            <a:endParaRPr lang="fr-FR" sz="6000" dirty="0">
              <a:solidFill>
                <a:schemeClr val="accent6">
                  <a:lumMod val="75000"/>
                </a:schemeClr>
              </a:solidFill>
            </a:endParaRPr>
          </a:p>
          <a:p>
            <a:pPr algn="ctr"/>
            <a:endParaRPr lang="fr-FR" sz="6000" dirty="0">
              <a:solidFill>
                <a:schemeClr val="accent6">
                  <a:lumMod val="75000"/>
                </a:schemeClr>
              </a:solidFill>
            </a:endParaRPr>
          </a:p>
        </p:txBody>
      </p:sp>
      <p:sp>
        <p:nvSpPr>
          <p:cNvPr id="6" name="TextBox 35">
            <a:extLst>
              <a:ext uri="{FF2B5EF4-FFF2-40B4-BE49-F238E27FC236}">
                <a16:creationId xmlns:a16="http://schemas.microsoft.com/office/drawing/2014/main" id="{798ED9EA-6CB2-21B3-7E41-51B2FD15E055}"/>
              </a:ext>
            </a:extLst>
          </p:cNvPr>
          <p:cNvSpPr txBox="1"/>
          <p:nvPr/>
        </p:nvSpPr>
        <p:spPr>
          <a:xfrm>
            <a:off x="-385035" y="6488668"/>
            <a:ext cx="3868464" cy="307777"/>
          </a:xfrm>
          <a:prstGeom prst="rect">
            <a:avLst/>
          </a:prstGeom>
          <a:solidFill>
            <a:srgbClr val="FFFFFF"/>
          </a:solidFill>
        </p:spPr>
        <p:txBody>
          <a:bodyPr wrap="square" rtlCol="0">
            <a:spAutoFit/>
          </a:bodyPr>
          <a:lstStyle/>
          <a:p>
            <a:pPr lvl="0" algn="r">
              <a:defRPr/>
            </a:pPr>
            <a:r>
              <a:rPr lang="en-US" sz="1400" dirty="0" err="1">
                <a:solidFill>
                  <a:schemeClr val="bg1">
                    <a:lumMod val="65000"/>
                  </a:schemeClr>
                </a:solidFill>
              </a:rPr>
              <a:t>SlimFaas</a:t>
            </a:r>
            <a:r>
              <a:rPr lang="en-US" sz="1400"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ZoneTexte 8">
            <a:extLst>
              <a:ext uri="{FF2B5EF4-FFF2-40B4-BE49-F238E27FC236}">
                <a16:creationId xmlns:a16="http://schemas.microsoft.com/office/drawing/2014/main" id="{2A9687D0-19A1-1E0E-ABEA-149C9B152303}"/>
              </a:ext>
            </a:extLst>
          </p:cNvPr>
          <p:cNvSpPr txBox="1"/>
          <p:nvPr/>
        </p:nvSpPr>
        <p:spPr>
          <a:xfrm>
            <a:off x="8055428" y="2001838"/>
            <a:ext cx="4136572" cy="2800767"/>
          </a:xfrm>
          <a:prstGeom prst="rect">
            <a:avLst/>
          </a:prstGeom>
          <a:solidFill>
            <a:schemeClr val="bg2">
              <a:lumMod val="25000"/>
            </a:schemeClr>
          </a:solidFill>
        </p:spPr>
        <p:txBody>
          <a:bodyPr wrap="square">
            <a:spAutoFit/>
          </a:bodyPr>
          <a:lstStyle/>
          <a:p>
            <a:r>
              <a:rPr lang="fr-FR" sz="4400" dirty="0">
                <a:solidFill>
                  <a:schemeClr val="bg1"/>
                </a:solidFill>
              </a:rPr>
              <a:t>200 € per </a:t>
            </a:r>
            <a:r>
              <a:rPr lang="fr-FR" sz="4400" dirty="0" err="1">
                <a:solidFill>
                  <a:schemeClr val="bg1"/>
                </a:solidFill>
              </a:rPr>
              <a:t>day</a:t>
            </a:r>
            <a:endParaRPr lang="fr-FR" sz="4400" dirty="0">
              <a:solidFill>
                <a:schemeClr val="bg1"/>
              </a:solidFill>
            </a:endParaRPr>
          </a:p>
          <a:p>
            <a:endParaRPr lang="fr-FR" sz="4400" dirty="0">
              <a:solidFill>
                <a:schemeClr val="bg1"/>
              </a:solidFill>
            </a:endParaRPr>
          </a:p>
          <a:p>
            <a:r>
              <a:rPr lang="fr-FR" sz="4400" dirty="0">
                <a:solidFill>
                  <a:schemeClr val="bg1"/>
                </a:solidFill>
              </a:rPr>
              <a:t>6000 € per </a:t>
            </a:r>
            <a:r>
              <a:rPr lang="fr-FR" sz="4400" dirty="0" err="1">
                <a:solidFill>
                  <a:schemeClr val="bg1"/>
                </a:solidFill>
              </a:rPr>
              <a:t>month</a:t>
            </a:r>
            <a:endParaRPr lang="fr-FR" sz="4400" dirty="0">
              <a:solidFill>
                <a:schemeClr val="bg1"/>
              </a:solidFill>
            </a:endParaRPr>
          </a:p>
        </p:txBody>
      </p:sp>
      <p:sp>
        <p:nvSpPr>
          <p:cNvPr id="8" name="Rectangle 7">
            <a:extLst>
              <a:ext uri="{FF2B5EF4-FFF2-40B4-BE49-F238E27FC236}">
                <a16:creationId xmlns:a16="http://schemas.microsoft.com/office/drawing/2014/main" id="{1CA38ACF-D320-1377-69C3-FF89DA6859BB}"/>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12" name="Image 11" descr="Une image contenant habits, personne, Visage humain, haut&#10;&#10;Le contenu généré par l’IA peut être incorrect.">
            <a:extLst>
              <a:ext uri="{FF2B5EF4-FFF2-40B4-BE49-F238E27FC236}">
                <a16:creationId xmlns:a16="http://schemas.microsoft.com/office/drawing/2014/main" id="{3EB8E153-1495-9ABE-DE2F-EAE4E0141353}"/>
              </a:ext>
            </a:extLst>
          </p:cNvPr>
          <p:cNvPicPr>
            <a:picLocks noChangeAspect="1"/>
          </p:cNvPicPr>
          <p:nvPr/>
        </p:nvPicPr>
        <p:blipFill>
          <a:blip r:embed="rId4"/>
          <a:stretch>
            <a:fillRect/>
          </a:stretch>
        </p:blipFill>
        <p:spPr>
          <a:xfrm>
            <a:off x="3483428" y="0"/>
            <a:ext cx="4572000" cy="6858000"/>
          </a:xfrm>
          <a:prstGeom prst="rect">
            <a:avLst/>
          </a:prstGeom>
        </p:spPr>
      </p:pic>
      <p:pic>
        <p:nvPicPr>
          <p:cNvPr id="5" name="Picture 2">
            <a:extLst>
              <a:ext uri="{FF2B5EF4-FFF2-40B4-BE49-F238E27FC236}">
                <a16:creationId xmlns:a16="http://schemas.microsoft.com/office/drawing/2014/main" id="{9D96B8B9-00F6-5B5C-E84C-467DCB3748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0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pic>
        <p:nvPicPr>
          <p:cNvPr id="15" name="Espace réservé du contenu 14" descr="Une image contenant habits, personne, haut, Visage humain&#10;&#10;Le contenu généré par l’IA peut être incorrect.">
            <a:extLst>
              <a:ext uri="{FF2B5EF4-FFF2-40B4-BE49-F238E27FC236}">
                <a16:creationId xmlns:a16="http://schemas.microsoft.com/office/drawing/2014/main" id="{CD8F6DDC-36BB-79CA-71FE-C99B8C3BF774}"/>
              </a:ext>
            </a:extLst>
          </p:cNvPr>
          <p:cNvPicPr>
            <a:picLocks noGrp="1" noChangeAspect="1"/>
          </p:cNvPicPr>
          <p:nvPr>
            <p:ph idx="1"/>
          </p:nvPr>
        </p:nvPicPr>
        <p:blipFill>
          <a:blip r:embed="rId2"/>
          <a:stretch>
            <a:fillRect/>
          </a:stretch>
        </p:blipFill>
        <p:spPr>
          <a:xfrm>
            <a:off x="3507075" y="0"/>
            <a:ext cx="4567949" cy="6851932"/>
          </a:xfrm>
        </p:spPr>
      </p:pic>
      <p:sp>
        <p:nvSpPr>
          <p:cNvPr id="9" name="TextBox 35">
            <a:extLst>
              <a:ext uri="{FF2B5EF4-FFF2-40B4-BE49-F238E27FC236}">
                <a16:creationId xmlns:a16="http://schemas.microsoft.com/office/drawing/2014/main" id="{536F3603-47B9-57F8-EAD5-EF6E80BDF1A7}"/>
              </a:ext>
            </a:extLst>
          </p:cNvPr>
          <p:cNvSpPr txBox="1"/>
          <p:nvPr/>
        </p:nvSpPr>
        <p:spPr>
          <a:xfrm>
            <a:off x="-385036" y="6488668"/>
            <a:ext cx="3892111" cy="307777"/>
          </a:xfrm>
          <a:prstGeom prst="rect">
            <a:avLst/>
          </a:prstGeom>
          <a:solidFill>
            <a:srgbClr val="FFFFFF"/>
          </a:solidFill>
        </p:spPr>
        <p:txBody>
          <a:bodyPr wrap="square" rtlCol="0">
            <a:spAutoFit/>
          </a:bodyPr>
          <a:lstStyle/>
          <a:p>
            <a:pPr lvl="0" algn="r">
              <a:defRPr/>
            </a:pPr>
            <a:r>
              <a:rPr lang="en-US" sz="1400" dirty="0" err="1">
                <a:solidFill>
                  <a:schemeClr val="bg1">
                    <a:lumMod val="65000"/>
                  </a:schemeClr>
                </a:solidFill>
              </a:rPr>
              <a:t>SlimFaas</a:t>
            </a:r>
            <a:r>
              <a:rPr lang="en-US" sz="1400" dirty="0">
                <a:solidFill>
                  <a:schemeClr val="bg1">
                    <a:lumMod val="65000"/>
                  </a:schemeClr>
                </a:solidFill>
              </a:rPr>
              <a:t> - Guillaume Chervet - 2025</a:t>
            </a:r>
          </a:p>
        </p:txBody>
      </p:sp>
      <p:pic>
        <p:nvPicPr>
          <p:cNvPr id="10" name="Graphique 9">
            <a:extLst>
              <a:ext uri="{FF2B5EF4-FFF2-40B4-BE49-F238E27FC236}">
                <a16:creationId xmlns:a16="http://schemas.microsoft.com/office/drawing/2014/main" id="{6C7E4C0C-1F71-380B-F568-D420E659A9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6" name="ZoneTexte 5">
            <a:extLst>
              <a:ext uri="{FF2B5EF4-FFF2-40B4-BE49-F238E27FC236}">
                <a16:creationId xmlns:a16="http://schemas.microsoft.com/office/drawing/2014/main" id="{2F5579A4-3EDB-5A7C-7F30-15189180B396}"/>
              </a:ext>
            </a:extLst>
          </p:cNvPr>
          <p:cNvSpPr txBox="1"/>
          <p:nvPr/>
        </p:nvSpPr>
        <p:spPr>
          <a:xfrm>
            <a:off x="8055428" y="814760"/>
            <a:ext cx="4136572" cy="2800767"/>
          </a:xfrm>
          <a:prstGeom prst="rect">
            <a:avLst/>
          </a:prstGeom>
          <a:solidFill>
            <a:schemeClr val="bg2">
              <a:lumMod val="25000"/>
            </a:schemeClr>
          </a:solidFill>
        </p:spPr>
        <p:txBody>
          <a:bodyPr wrap="square">
            <a:spAutoFit/>
          </a:bodyPr>
          <a:lstStyle/>
          <a:p>
            <a:r>
              <a:rPr lang="fr-FR" sz="4400" dirty="0">
                <a:solidFill>
                  <a:schemeClr val="bg1"/>
                </a:solidFill>
              </a:rPr>
              <a:t>40 € per </a:t>
            </a:r>
            <a:r>
              <a:rPr lang="fr-FR" sz="4400" dirty="0" err="1">
                <a:solidFill>
                  <a:schemeClr val="bg1"/>
                </a:solidFill>
              </a:rPr>
              <a:t>day</a:t>
            </a:r>
            <a:endParaRPr lang="fr-FR" sz="4400" dirty="0">
              <a:solidFill>
                <a:schemeClr val="bg1"/>
              </a:solidFill>
            </a:endParaRPr>
          </a:p>
          <a:p>
            <a:endParaRPr lang="fr-FR" sz="4400" dirty="0">
              <a:solidFill>
                <a:schemeClr val="bg1"/>
              </a:solidFill>
            </a:endParaRPr>
          </a:p>
          <a:p>
            <a:r>
              <a:rPr lang="fr-FR" sz="4400" dirty="0">
                <a:solidFill>
                  <a:schemeClr val="bg1"/>
                </a:solidFill>
              </a:rPr>
              <a:t>1200 € per </a:t>
            </a:r>
            <a:r>
              <a:rPr lang="fr-FR" sz="4400" dirty="0" err="1">
                <a:solidFill>
                  <a:schemeClr val="bg1"/>
                </a:solidFill>
              </a:rPr>
              <a:t>month</a:t>
            </a:r>
            <a:endParaRPr lang="fr-FR" sz="4400" dirty="0">
              <a:solidFill>
                <a:schemeClr val="bg1"/>
              </a:solidFill>
            </a:endParaRPr>
          </a:p>
        </p:txBody>
      </p:sp>
      <p:sp>
        <p:nvSpPr>
          <p:cNvPr id="11" name="ZoneTexte 10">
            <a:extLst>
              <a:ext uri="{FF2B5EF4-FFF2-40B4-BE49-F238E27FC236}">
                <a16:creationId xmlns:a16="http://schemas.microsoft.com/office/drawing/2014/main" id="{5955443C-C1EB-6E31-F575-03DED21394C1}"/>
              </a:ext>
            </a:extLst>
          </p:cNvPr>
          <p:cNvSpPr txBox="1"/>
          <p:nvPr/>
        </p:nvSpPr>
        <p:spPr>
          <a:xfrm>
            <a:off x="8052445" y="3951366"/>
            <a:ext cx="4162134" cy="2308324"/>
          </a:xfrm>
          <a:prstGeom prst="rect">
            <a:avLst/>
          </a:prstGeom>
          <a:solidFill>
            <a:srgbClr val="00B050"/>
          </a:solidFill>
        </p:spPr>
        <p:txBody>
          <a:bodyPr wrap="square">
            <a:spAutoFit/>
          </a:bodyPr>
          <a:lstStyle/>
          <a:p>
            <a:r>
              <a:rPr lang="fr-FR" sz="4800" dirty="0">
                <a:solidFill>
                  <a:schemeClr val="bg1"/>
                </a:solidFill>
              </a:rPr>
              <a:t>So 4800 € </a:t>
            </a:r>
            <a:r>
              <a:rPr lang="fr-FR" sz="4800" dirty="0" err="1">
                <a:solidFill>
                  <a:schemeClr val="bg1"/>
                </a:solidFill>
              </a:rPr>
              <a:t>earn</a:t>
            </a:r>
            <a:r>
              <a:rPr lang="fr-FR" sz="4800" dirty="0">
                <a:solidFill>
                  <a:schemeClr val="bg1"/>
                </a:solidFill>
              </a:rPr>
              <a:t> </a:t>
            </a:r>
            <a:r>
              <a:rPr lang="fr-FR" sz="4800" dirty="0" err="1">
                <a:solidFill>
                  <a:schemeClr val="bg1"/>
                </a:solidFill>
              </a:rPr>
              <a:t>each</a:t>
            </a:r>
            <a:r>
              <a:rPr lang="fr-FR" sz="4800" dirty="0">
                <a:solidFill>
                  <a:schemeClr val="bg1"/>
                </a:solidFill>
              </a:rPr>
              <a:t> </a:t>
            </a:r>
            <a:r>
              <a:rPr lang="fr-FR" sz="4800" dirty="0" err="1">
                <a:solidFill>
                  <a:schemeClr val="bg1"/>
                </a:solidFill>
              </a:rPr>
              <a:t>month</a:t>
            </a:r>
            <a:endParaRPr lang="fr-FR" sz="4800" dirty="0">
              <a:solidFill>
                <a:schemeClr val="bg1"/>
              </a:solidFill>
            </a:endParaRPr>
          </a:p>
        </p:txBody>
      </p:sp>
      <p:sp>
        <p:nvSpPr>
          <p:cNvPr id="12" name="ZoneTexte 11">
            <a:extLst>
              <a:ext uri="{FF2B5EF4-FFF2-40B4-BE49-F238E27FC236}">
                <a16:creationId xmlns:a16="http://schemas.microsoft.com/office/drawing/2014/main" id="{46462564-D64F-DE94-3326-93B3A2304AE1}"/>
              </a:ext>
            </a:extLst>
          </p:cNvPr>
          <p:cNvSpPr txBox="1"/>
          <p:nvPr/>
        </p:nvSpPr>
        <p:spPr>
          <a:xfrm>
            <a:off x="-511234" y="1206145"/>
            <a:ext cx="4413738" cy="1107996"/>
          </a:xfrm>
          <a:prstGeom prst="rect">
            <a:avLst/>
          </a:prstGeom>
          <a:noFill/>
        </p:spPr>
        <p:txBody>
          <a:bodyPr wrap="square" rtlCol="0">
            <a:spAutoFit/>
          </a:bodyPr>
          <a:lstStyle/>
          <a:p>
            <a:pPr algn="ctr"/>
            <a:r>
              <a:rPr lang="fr-FR" sz="6600" dirty="0" err="1">
                <a:solidFill>
                  <a:schemeClr val="accent6">
                    <a:lumMod val="75000"/>
                  </a:schemeClr>
                </a:solidFill>
              </a:rPr>
              <a:t>With</a:t>
            </a:r>
            <a:endParaRPr lang="fr-FR" sz="6600" dirty="0">
              <a:solidFill>
                <a:schemeClr val="accent6">
                  <a:lumMod val="75000"/>
                </a:schemeClr>
              </a:solidFill>
            </a:endParaRPr>
          </a:p>
        </p:txBody>
      </p:sp>
      <p:sp>
        <p:nvSpPr>
          <p:cNvPr id="8" name="Rectangle 7">
            <a:extLst>
              <a:ext uri="{FF2B5EF4-FFF2-40B4-BE49-F238E27FC236}">
                <a16:creationId xmlns:a16="http://schemas.microsoft.com/office/drawing/2014/main" id="{40C014E0-0654-8024-1797-157FAAA9AF95}"/>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3074" name="Picture 2">
            <a:extLst>
              <a:ext uri="{FF2B5EF4-FFF2-40B4-BE49-F238E27FC236}">
                <a16:creationId xmlns:a16="http://schemas.microsoft.com/office/drawing/2014/main" id="{15812993-C624-06FC-7072-F507D9EED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30" y="2215144"/>
            <a:ext cx="3472445" cy="34724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6A1E84-4276-6356-5FA6-FB5C1FFD38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4066489" y="0"/>
            <a:ext cx="4569143" cy="6858000"/>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279C701B-FACE-08E0-4D5B-2F4CF1921109}"/>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9" name="Picture 2">
            <a:extLst>
              <a:ext uri="{FF2B5EF4-FFF2-40B4-BE49-F238E27FC236}">
                <a16:creationId xmlns:a16="http://schemas.microsoft.com/office/drawing/2014/main" id="{5321D0AB-0765-C8A1-1F15-2E99AFC0C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311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a:xfrm>
            <a:off x="755114" y="986083"/>
            <a:ext cx="10681771" cy="1325563"/>
          </a:xfrm>
        </p:spPr>
        <p:txBody>
          <a:bodyPr>
            <a:normAutofit/>
          </a:bodyPr>
          <a:lstStyle/>
          <a:p>
            <a:pPr algn="ctr"/>
            <a:r>
              <a:rPr lang="fr-FR" sz="7200" dirty="0"/>
              <a:t>4 </a:t>
            </a:r>
            <a:r>
              <a:rPr lang="fr-FR" sz="7200" dirty="0" err="1"/>
              <a:t>environments</a:t>
            </a:r>
            <a:endParaRPr lang="fr-FR" sz="7200"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sp>
        <p:nvSpPr>
          <p:cNvPr id="6" name="ZoneTexte 5">
            <a:extLst>
              <a:ext uri="{FF2B5EF4-FFF2-40B4-BE49-F238E27FC236}">
                <a16:creationId xmlns:a16="http://schemas.microsoft.com/office/drawing/2014/main" id="{B6E51609-BDF5-0018-29D5-CDD6B6870AA6}"/>
              </a:ext>
            </a:extLst>
          </p:cNvPr>
          <p:cNvSpPr txBox="1"/>
          <p:nvPr/>
        </p:nvSpPr>
        <p:spPr>
          <a:xfrm>
            <a:off x="-106245" y="4831766"/>
            <a:ext cx="12526177" cy="830997"/>
          </a:xfrm>
          <a:prstGeom prst="rect">
            <a:avLst/>
          </a:prstGeom>
          <a:noFill/>
        </p:spPr>
        <p:txBody>
          <a:bodyPr wrap="square">
            <a:spAutoFit/>
          </a:bodyPr>
          <a:lstStyle/>
          <a:p>
            <a:pPr algn="ctr"/>
            <a:r>
              <a:rPr lang="fr-FR" sz="4800" dirty="0">
                <a:solidFill>
                  <a:schemeClr val="bg2">
                    <a:lumMod val="25000"/>
                  </a:schemeClr>
                </a:solidFill>
              </a:rPr>
              <a:t>4800 € * 4 = </a:t>
            </a:r>
            <a:r>
              <a:rPr lang="fr-FR" sz="4800" dirty="0">
                <a:solidFill>
                  <a:schemeClr val="bg2">
                    <a:lumMod val="25000"/>
                  </a:schemeClr>
                </a:solidFill>
                <a:highlight>
                  <a:srgbClr val="FFFF00"/>
                </a:highlight>
              </a:rPr>
              <a:t>19 200</a:t>
            </a:r>
            <a:r>
              <a:rPr lang="fr-FR" sz="4800" dirty="0">
                <a:solidFill>
                  <a:schemeClr val="bg2">
                    <a:lumMod val="25000"/>
                  </a:schemeClr>
                </a:solidFill>
              </a:rPr>
              <a:t> € </a:t>
            </a:r>
            <a:r>
              <a:rPr lang="fr-FR" sz="4800" dirty="0" err="1">
                <a:solidFill>
                  <a:schemeClr val="bg2">
                    <a:lumMod val="25000"/>
                  </a:schemeClr>
                </a:solidFill>
              </a:rPr>
              <a:t>saved</a:t>
            </a:r>
            <a:r>
              <a:rPr lang="fr-FR" sz="4800" dirty="0">
                <a:solidFill>
                  <a:schemeClr val="bg2">
                    <a:lumMod val="25000"/>
                  </a:schemeClr>
                </a:solidFill>
              </a:rPr>
              <a:t> </a:t>
            </a:r>
            <a:r>
              <a:rPr lang="fr-FR" sz="4800" dirty="0" err="1">
                <a:solidFill>
                  <a:schemeClr val="bg2">
                    <a:lumMod val="25000"/>
                  </a:schemeClr>
                </a:solidFill>
              </a:rPr>
              <a:t>each</a:t>
            </a:r>
            <a:r>
              <a:rPr lang="fr-FR" sz="4800" dirty="0">
                <a:solidFill>
                  <a:schemeClr val="bg2">
                    <a:lumMod val="25000"/>
                  </a:schemeClr>
                </a:solidFill>
              </a:rPr>
              <a:t> </a:t>
            </a:r>
            <a:r>
              <a:rPr lang="fr-FR" sz="4800" dirty="0" err="1">
                <a:solidFill>
                  <a:schemeClr val="bg2">
                    <a:lumMod val="25000"/>
                  </a:schemeClr>
                </a:solidFill>
              </a:rPr>
              <a:t>month</a:t>
            </a:r>
            <a:endParaRPr lang="fr-FR" sz="48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11" name="Rectangle : coins arrondis 10">
            <a:extLst>
              <a:ext uri="{FF2B5EF4-FFF2-40B4-BE49-F238E27FC236}">
                <a16:creationId xmlns:a16="http://schemas.microsoft.com/office/drawing/2014/main" id="{8C6FD2AD-8EDB-C214-2DF0-C00275C6FE34}"/>
              </a:ext>
            </a:extLst>
          </p:cNvPr>
          <p:cNvSpPr/>
          <p:nvPr/>
        </p:nvSpPr>
        <p:spPr>
          <a:xfrm>
            <a:off x="1051444" y="2484830"/>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12" name="Rectangle : coins arrondis 11">
            <a:extLst>
              <a:ext uri="{FF2B5EF4-FFF2-40B4-BE49-F238E27FC236}">
                <a16:creationId xmlns:a16="http://schemas.microsoft.com/office/drawing/2014/main" id="{0C3AAC2D-EF50-E513-2344-22AC85B9F3DB}"/>
              </a:ext>
            </a:extLst>
          </p:cNvPr>
          <p:cNvSpPr/>
          <p:nvPr/>
        </p:nvSpPr>
        <p:spPr>
          <a:xfrm>
            <a:off x="3604144" y="2484829"/>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staging</a:t>
            </a:r>
            <a:endParaRPr lang="fr-FR" sz="4000" dirty="0">
              <a:solidFill>
                <a:schemeClr val="bg1"/>
              </a:solidFill>
            </a:endParaRPr>
          </a:p>
        </p:txBody>
      </p:sp>
      <p:sp>
        <p:nvSpPr>
          <p:cNvPr id="13" name="Rectangle : coins arrondis 12">
            <a:extLst>
              <a:ext uri="{FF2B5EF4-FFF2-40B4-BE49-F238E27FC236}">
                <a16:creationId xmlns:a16="http://schemas.microsoft.com/office/drawing/2014/main" id="{E5084F04-4B73-8E25-6D1B-233B4323854D}"/>
              </a:ext>
            </a:extLst>
          </p:cNvPr>
          <p:cNvSpPr/>
          <p:nvPr/>
        </p:nvSpPr>
        <p:spPr>
          <a:xfrm>
            <a:off x="6156844" y="2488227"/>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14" name="Rectangle : coins arrondis 13">
            <a:extLst>
              <a:ext uri="{FF2B5EF4-FFF2-40B4-BE49-F238E27FC236}">
                <a16:creationId xmlns:a16="http://schemas.microsoft.com/office/drawing/2014/main" id="{7E39B772-40F6-A41F-22C9-F5D7ED507E25}"/>
              </a:ext>
            </a:extLst>
          </p:cNvPr>
          <p:cNvSpPr/>
          <p:nvPr/>
        </p:nvSpPr>
        <p:spPr>
          <a:xfrm>
            <a:off x="8709544" y="2507510"/>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5" name="Rectangle 4">
            <a:extLst>
              <a:ext uri="{FF2B5EF4-FFF2-40B4-BE49-F238E27FC236}">
                <a16:creationId xmlns:a16="http://schemas.microsoft.com/office/drawing/2014/main" id="{3CCB112C-35E3-84D5-ADA6-7588D28EB02B}"/>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9" name="Picture 2">
            <a:extLst>
              <a:ext uri="{FF2B5EF4-FFF2-40B4-BE49-F238E27FC236}">
                <a16:creationId xmlns:a16="http://schemas.microsoft.com/office/drawing/2014/main" id="{4C20FF0B-3ABC-1DEA-7F3F-11DAF3DE5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20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a:xfrm>
            <a:off x="257060" y="950903"/>
            <a:ext cx="11677880" cy="1111565"/>
          </a:xfrm>
        </p:spPr>
        <p:txBody>
          <a:bodyPr>
            <a:normAutofit/>
          </a:bodyPr>
          <a:lstStyle/>
          <a:p>
            <a:pPr algn="ctr"/>
            <a:r>
              <a:rPr lang="fr-FR" sz="5400" dirty="0"/>
              <a:t>Guillaume Chervet Testimonial </a:t>
            </a:r>
            <a:r>
              <a:rPr lang="fr-FR" sz="5400" dirty="0" err="1"/>
              <a:t>with</a:t>
            </a:r>
            <a:endParaRPr lang="fr-FR" sz="5400"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sp>
        <p:nvSpPr>
          <p:cNvPr id="6" name="ZoneTexte 5">
            <a:extLst>
              <a:ext uri="{FF2B5EF4-FFF2-40B4-BE49-F238E27FC236}">
                <a16:creationId xmlns:a16="http://schemas.microsoft.com/office/drawing/2014/main" id="{B6E51609-BDF5-0018-29D5-CDD6B6870AA6}"/>
              </a:ext>
            </a:extLst>
          </p:cNvPr>
          <p:cNvSpPr txBox="1"/>
          <p:nvPr/>
        </p:nvSpPr>
        <p:spPr>
          <a:xfrm>
            <a:off x="514120" y="4896721"/>
            <a:ext cx="11677880" cy="830997"/>
          </a:xfrm>
          <a:prstGeom prst="rect">
            <a:avLst/>
          </a:prstGeom>
          <a:noFill/>
        </p:spPr>
        <p:txBody>
          <a:bodyPr wrap="square">
            <a:spAutoFit/>
          </a:bodyPr>
          <a:lstStyle/>
          <a:p>
            <a:r>
              <a:rPr lang="fr-FR" sz="4800" dirty="0" err="1">
                <a:solidFill>
                  <a:schemeClr val="bg2">
                    <a:lumMod val="25000"/>
                  </a:schemeClr>
                </a:solidFill>
              </a:rPr>
              <a:t>We</a:t>
            </a:r>
            <a:r>
              <a:rPr lang="fr-FR" sz="4800" dirty="0">
                <a:solidFill>
                  <a:schemeClr val="bg2">
                    <a:lumMod val="25000"/>
                  </a:schemeClr>
                </a:solidFill>
              </a:rPr>
              <a:t> </a:t>
            </a:r>
            <a:r>
              <a:rPr lang="fr-FR" sz="4800" dirty="0" err="1">
                <a:solidFill>
                  <a:schemeClr val="bg2">
                    <a:lumMod val="25000"/>
                  </a:schemeClr>
                </a:solidFill>
              </a:rPr>
              <a:t>save</a:t>
            </a:r>
            <a:r>
              <a:rPr lang="fr-FR" sz="4800" dirty="0">
                <a:solidFill>
                  <a:schemeClr val="bg2">
                    <a:lumMod val="25000"/>
                  </a:schemeClr>
                </a:solidFill>
              </a:rPr>
              <a:t> </a:t>
            </a:r>
            <a:r>
              <a:rPr lang="fr-FR" sz="4800">
                <a:solidFill>
                  <a:schemeClr val="bg2">
                    <a:lumMod val="25000"/>
                  </a:schemeClr>
                </a:solidFill>
                <a:highlight>
                  <a:srgbClr val="FFFF00"/>
                </a:highlight>
              </a:rPr>
              <a:t>230 400 </a:t>
            </a:r>
            <a:r>
              <a:rPr lang="fr-FR" sz="4800" dirty="0">
                <a:solidFill>
                  <a:schemeClr val="bg2">
                    <a:lumMod val="25000"/>
                  </a:schemeClr>
                </a:solidFill>
                <a:highlight>
                  <a:srgbClr val="FFFF00"/>
                </a:highlight>
              </a:rPr>
              <a:t>€</a:t>
            </a:r>
            <a:r>
              <a:rPr lang="fr-FR" sz="4800" dirty="0">
                <a:solidFill>
                  <a:schemeClr val="bg2">
                    <a:lumMod val="25000"/>
                  </a:schemeClr>
                </a:solidFill>
              </a:rPr>
              <a:t> per </a:t>
            </a:r>
            <a:r>
              <a:rPr lang="fr-FR" sz="4800" dirty="0" err="1">
                <a:solidFill>
                  <a:schemeClr val="bg2">
                    <a:lumMod val="25000"/>
                  </a:schemeClr>
                </a:solidFill>
              </a:rPr>
              <a:t>year</a:t>
            </a:r>
            <a:r>
              <a:rPr lang="fr-FR" sz="4800" dirty="0">
                <a:solidFill>
                  <a:schemeClr val="bg2">
                    <a:lumMod val="25000"/>
                  </a:schemeClr>
                </a:solidFill>
              </a:rPr>
              <a:t> on 1 </a:t>
            </a:r>
            <a:r>
              <a:rPr lang="fr-FR" sz="4800" dirty="0" err="1">
                <a:solidFill>
                  <a:schemeClr val="bg2">
                    <a:lumMod val="25000"/>
                  </a:schemeClr>
                </a:solidFill>
              </a:rPr>
              <a:t>project</a:t>
            </a:r>
            <a:r>
              <a:rPr lang="fr-FR" sz="4800" dirty="0">
                <a:solidFill>
                  <a:schemeClr val="bg2">
                    <a:lumMod val="25000"/>
                  </a:schemeClr>
                </a:solidFill>
              </a:rPr>
              <a:t> !</a:t>
            </a: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AA4124F5-CD05-AB7D-965B-5412140871C1}"/>
              </a:ext>
            </a:extLst>
          </p:cNvPr>
          <p:cNvSpPr/>
          <p:nvPr/>
        </p:nvSpPr>
        <p:spPr>
          <a:xfrm rot="1460594">
            <a:off x="9417207" y="3133385"/>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dirty="0"/>
              <a:t>GREEN IT</a:t>
            </a:r>
          </a:p>
        </p:txBody>
      </p:sp>
      <p:sp>
        <p:nvSpPr>
          <p:cNvPr id="10" name="Rectangle 9">
            <a:extLst>
              <a:ext uri="{FF2B5EF4-FFF2-40B4-BE49-F238E27FC236}">
                <a16:creationId xmlns:a16="http://schemas.microsoft.com/office/drawing/2014/main" id="{82BDE823-2A31-0CA9-DACB-37B2DF7DDBB2}"/>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2050" name="Picture 2">
            <a:extLst>
              <a:ext uri="{FF2B5EF4-FFF2-40B4-BE49-F238E27FC236}">
                <a16:creationId xmlns:a16="http://schemas.microsoft.com/office/drawing/2014/main" id="{B48CBCA6-A67B-34DE-BCD4-136661CDD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927" y="1588957"/>
            <a:ext cx="3378069" cy="33780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BE623F2-1E5A-F6C4-1467-0D6EFE032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13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descr="Une image contenant personne, habits, Coude, muscle&#10;&#10;Le contenu généré par l’IA peut être incorrect.">
            <a:extLst>
              <a:ext uri="{FF2B5EF4-FFF2-40B4-BE49-F238E27FC236}">
                <a16:creationId xmlns:a16="http://schemas.microsoft.com/office/drawing/2014/main" id="{B6C1CA4C-1D84-FB46-4620-16219E07A05D}"/>
              </a:ext>
            </a:extLst>
          </p:cNvPr>
          <p:cNvPicPr>
            <a:picLocks noGrp="1" noChangeAspect="1"/>
          </p:cNvPicPr>
          <p:nvPr>
            <p:ph idx="1"/>
          </p:nvPr>
        </p:nvPicPr>
        <p:blipFill>
          <a:blip r:embed="rId2"/>
          <a:stretch>
            <a:fillRect/>
          </a:stretch>
        </p:blipFill>
        <p:spPr>
          <a:xfrm>
            <a:off x="0" y="0"/>
            <a:ext cx="12192000" cy="8128003"/>
          </a:xfrm>
        </p:spPr>
      </p:pic>
      <p:sp>
        <p:nvSpPr>
          <p:cNvPr id="2" name="Titre 1">
            <a:extLst>
              <a:ext uri="{FF2B5EF4-FFF2-40B4-BE49-F238E27FC236}">
                <a16:creationId xmlns:a16="http://schemas.microsoft.com/office/drawing/2014/main" id="{CC53C49E-68E8-8ABE-90AE-4F8409B265DC}"/>
              </a:ext>
            </a:extLst>
          </p:cNvPr>
          <p:cNvSpPr>
            <a:spLocks noGrp="1"/>
          </p:cNvSpPr>
          <p:nvPr>
            <p:ph type="title"/>
          </p:nvPr>
        </p:nvSpPr>
        <p:spPr/>
        <p:txBody>
          <a:bodyPr/>
          <a:lstStyle/>
          <a:p>
            <a:endParaRPr lang="fr-FR"/>
          </a:p>
        </p:txBody>
      </p:sp>
      <p:sp>
        <p:nvSpPr>
          <p:cNvPr id="4" name="Rectangle 3">
            <a:extLst>
              <a:ext uri="{FF2B5EF4-FFF2-40B4-BE49-F238E27FC236}">
                <a16:creationId xmlns:a16="http://schemas.microsoft.com/office/drawing/2014/main" id="{22F49649-43AB-4B0C-9C5E-2E86A9F1F470}"/>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a:t>Testimonial</a:t>
            </a:r>
            <a:endParaRPr lang="fr-FR" sz="4000" dirty="0"/>
          </a:p>
        </p:txBody>
      </p:sp>
      <p:pic>
        <p:nvPicPr>
          <p:cNvPr id="1026" name="Picture 2">
            <a:extLst>
              <a:ext uri="{FF2B5EF4-FFF2-40B4-BE49-F238E27FC236}">
                <a16:creationId xmlns:a16="http://schemas.microsoft.com/office/drawing/2014/main" id="{7F1C36D5-A4F3-FB51-8496-9322B30EB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762" y="3230363"/>
            <a:ext cx="3627637" cy="362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596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9D66FB3E-BE8D-6825-2010-6F17E46A4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E62A9BEC-655E-1774-6020-B1AFF8573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03043"/>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31661</TotalTime>
  <Words>956</Words>
  <Application>Microsoft Office PowerPoint</Application>
  <PresentationFormat>Grand écran</PresentationFormat>
  <Paragraphs>234</Paragraphs>
  <Slides>39</Slides>
  <Notes>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39</vt:i4>
      </vt:variant>
    </vt:vector>
  </HeadingPairs>
  <TitlesOfParts>
    <vt:vector size="47" baseType="lpstr">
      <vt:lpstr>-apple-system</vt:lpstr>
      <vt:lpstr>Arial</vt:lpstr>
      <vt:lpstr>Calibri</vt:lpstr>
      <vt:lpstr>Century Gothic</vt:lpstr>
      <vt:lpstr>Franklin Gothic Book</vt:lpstr>
      <vt:lpstr>Franklin Gothic Medium</vt:lpstr>
      <vt:lpstr>Source Sans Pro</vt:lpstr>
      <vt:lpstr>Office Theme</vt:lpstr>
      <vt:lpstr>Présentation PowerPoint</vt:lpstr>
      <vt:lpstr>Présentation PowerPoint</vt:lpstr>
      <vt:lpstr>Présentation PowerPoint</vt:lpstr>
      <vt:lpstr>Présentation PowerPoint</vt:lpstr>
      <vt:lpstr>4 environments</vt:lpstr>
      <vt:lpstr>Guillaume Chervet Testimonial with</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1284</cp:revision>
  <dcterms:created xsi:type="dcterms:W3CDTF">2020-11-18T10:41:47Z</dcterms:created>
  <dcterms:modified xsi:type="dcterms:W3CDTF">2025-10-07T13:53:32Z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